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32" r:id="rId2"/>
    <p:sldId id="341" r:id="rId3"/>
    <p:sldId id="838" r:id="rId4"/>
    <p:sldId id="343" r:id="rId5"/>
    <p:sldId id="839" r:id="rId6"/>
    <p:sldId id="834" r:id="rId7"/>
    <p:sldId id="835" r:id="rId8"/>
    <p:sldId id="339" r:id="rId9"/>
    <p:sldId id="340" r:id="rId10"/>
    <p:sldId id="833" r:id="rId11"/>
    <p:sldId id="836" r:id="rId12"/>
    <p:sldId id="837" r:id="rId13"/>
    <p:sldId id="841" r:id="rId14"/>
    <p:sldId id="840" r:id="rId15"/>
    <p:sldId id="842" r:id="rId16"/>
    <p:sldId id="356" r:id="rId1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1" autoAdjust="0"/>
    <p:restoredTop sz="94660"/>
  </p:normalViewPr>
  <p:slideViewPr>
    <p:cSldViewPr snapToGrid="0">
      <p:cViewPr varScale="1">
        <p:scale>
          <a:sx n="78" d="100"/>
          <a:sy n="78" d="100"/>
        </p:scale>
        <p:origin x="-50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9-05T18:27:26.6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23069 11112 0,'-25'0'1531,"0"0"-1484,25 25-31,-25-25-1,0 0 17,1 25-1,-1-25-16,0 0 17,0 0-1,0 0-15,1 0-1,-1 0 32,0 0 16,0 0-48,25 25 251,25-25-251,0 0 17,0 0 15,-1 0-1,-24 25-14,25-25-32,0 0 62,0 0 1,0 0-1,-1 0-46,1 0 46,-25 25-15,25-25-31,0 0 31,0 0-16,-25 24-31,25-24 62,-25 25-46,0 0 47,0 0-48,0 0 16,0-1 32,0 1-1,-25-25-46,0 0 15,0 0 32,0 0-32,0 0 47,1 0-62,-1 0 46,0 0 1,0 0 109,0 0 0,1 0-94,24-25 203,0 1-250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22T22:53:33.2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12328 16049,'0'0,"25"0,0 0,-1 0,1 0,25 0,-25 0,24 0,26-25,-26 25,26 0,-26 0,1 0,-25 0,-1 0,26 0,0 0,-1 0,-24 0,0 0,0 0,-1 0,1 0,0 0,0 0,0 0,0 0,24 0,-24 0,25 0,-26 0,1 0,0 0,0 0,0 0,-1 0,1 0,0 0,0 0,0 0,-1 0,1 0,0 0,0 0,0 0,-1 0,1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22T22:53:37.5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19075 15949,'25'0,"-1"0,1 0,0 0,0 0,24 0,1 0,0 0,-1 0,1 0,24 0,1 25,24-25,50 0,0 0,-25 0,49 25,-74-25,50 25,-25-25,25 25,-50-25,25 24,-24-24,24 25,-25 0,0-25,25 25,-50-25,-24 0,0 0,-1 25,-24-25,25 0,-25 0,-1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22T22:53:38.4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23490 14784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9-04T18:32:30.7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8409 18207 0,'25'0'750,"0"0"-750,0 0 15,-1 0 16,26 0-15,0 0 0,-26 0-1,26 0-15,-25 0 16,49 0 0,-24 0 15,-25 0-31,49 0 15,0 0 1,-49 0 0,25 0-1,24 0 17,-24 0-17,-1 0 16,-24 0-15,0 0 0,25 0-1,-25 0 1,-1 0 0,1 0 15,0 0-31,0 0 15,0 0 17,-1 0-1,1 0-31,0 0 16,0 0 15,0 0-31,-1 0 15,1 0 1,0 0 0,0 0-1,0 0 1,-1 0 0,1 0 15,0 0 0,0 0 0,0 0-15,-1 0 15,1 0 0,0 0-15,0 0 47,-25 348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9-05T18:27:31.6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22374 12750 0,'25'0'188,"0"0"-126,0 0-46,-1 0 31,1 0 15,0 0-15,0 0-16,0 0 16,-1 0 31,1 0 16,-25 24-47,0 1 0,25-25-47,-25 25 31,0 0 0,0 0 1,0-1-1,0 1 0,-25-25 0,25 25-31,-25-25 32,1 0 14,-1 0 17,0 0-32,0 0 47,0 0-31,1 0 0,-1 0-16,0 0 141,25-25 109,0 0-234,0 1-31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9-05T18:27:36.9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22622 14362 0,'25'0'219,"0"0"-188,0 0 16,-25-25-15,24 25-17,1 0 16,0 0 1,0 0 15,0 0 15,-1 0 1,1 0-32,0 0 0,0 0 16,0 0 0,-25 25 109,0 0-140,-25 0 31,0-25-16,0 0-16,0 0 17,1 0-1,-1 0-15,0 0 15,0 0-16,0 0 48,1 0-1,-1 0 1,0 0-47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9-05T18:27:41.7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23143 15875 0,'0'-25'16,"25"25"31,0 0 15,0 0-46,-25-25 0,24 25 30,1 0 1,0 0 16,0 0-16,0 0 0,-1 0-1,1 0-14,0 0-32,0 0 62,0 0-15,-25 25 78,0 0-78,0 0 0,-25-25-32,25 25 1,-25-25 0,0 0-1,0 24 1,1-24 15,-1 0 16,0 0-31,0 0 15,0 0 16,50 0 172,0 0-188,0 0-16,0 0 32,-1 0 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9-05T18:27:46.5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23267 17363 0,'0'25'187,"25"-25"-140,0 25-31,0-25 15,-1 0 16,1 0-16,0 0 16,-25 25-47,25-25 31,0 24 16,-1-24-31,1 0 31,-25 25 0,0 0 31,-25-25 15,1 0-61,-1 0-1,0 0 0,0 0 0,0 0-15,1 0 62,-1 0-15,25-25-1,25 0 251,-1 25-266,1 0-16,0 0 16,0 0 62,-25-24-78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22T22:51:35.3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9649 5928,'25'0,"0"0,-1 0,1 0,25 0,24 0,1 0,24-24,0 24,-24 0,24-25,-25 25,1 0,-1-25,0 25,1 0,-26 0,1 0,0 0,-1 0,1 0,-25 0,-1 0,1 0,0 0,0 0,0 0,24 0,-24 0,0 0,25 0,-1 0,1 0,-25 0,24 0,1 0,-1 0,1 0,0 0,-1 0,1 0,24 0,-24 0,24 0,1 0,-26 0,1 0,-1 0,-24 0,0 0,25 0,-25 0,-1 0,1 0,0 0,0 0,24 0,-24 0,25 0,-1 0,-24 0,0 0,0 0,0 0,-1 0,1 0,0 0,0 0,0 0,-1 0,1 0,0 0,0 0,0 0,-1 0,1 0,0 0,0 0,0 0,-1 0,1 0,0 0,0 0,0 0,-1 0,1 0,0 0,0 0,0 0,0 0,-1 0,1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22T22:51:38.1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9847 6102,'0'25,"25"-25,0 0,49 0,-24 0,25 25,49-25,0 24,-25-24,-25 25,1-25,-1 0,-24 25,-1-25,1 0,-1 0,1 25,0-25,-26 0,26 0,-25 0,24 0,-24 0,0 25,0-25,25 0,-1 0,1 0,-25 0,24 0,-24 0,25 0,24 0,-49 0,0 0,24 0,1 0,-25 0,-1 0,1 0,50 0,-51 0,26 0,-25 0,24 0,-24 0,0 0,0 0,24 0,-24 0,25 0,-25 0,0 0,-1 0,1 0,0 0,0 0,0 0,-1 0,26 0,-25 0,24 0,-24 0,0 0,25 0,-26 0,26 0,-25 0,0 0,-1 0,1 0,0 0,0 0,0 0,-1 0,1 0,0 0,0 0,0 0,-1 0,1 0,0 0,0 0,0 0,-1 0,1 0,-25-25,25 25,0 0,0 0,-25-25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22T22:51:40.4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9649 6251,'25'0,"0"25,-1-25,1 0,0 0,0 0,0 0,-1 24,1-24,0 0,0 0,0 0,-1 0,26 0,-25 0,25 0,-26 0,26 0,-25 0,0 0,-1 0,1 0,25 0,-25 0,-1 0,1 0,25 0,-25 0,-1 0,26 0,-25 0,0 0,-1 0,1 0,0 0,0 0,0 0,-1 0,1 0,0 0,0 0,24 0,-24 0,0-24,0 24,0 0,-1 0,1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22T22:53:30.9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8880 15974,'25'0,"0"0,-1 0,1 0,25 0,-25 0,0 0,24 0,1 0,-1 0,-24 0,25 0,-25 0,-1 0,1 0,0 0,25 0,-1 0,-24 0,0 0,0 0,-1 0,1 0,25 0,-25 0,24 0,-24 0,0 0,0 0,-1 0,1 0,0 0,0 0,0 0,-1 25,1-25,0 0,0 0,0 0,0 0,-1 0,1 0,0 0,0 0,0 0,-1 0,1 0,0 0,0 0,0 0,-1 0,1 0,0 0,0 0,0 0,-1 0,1 0,0 0,0 0,0 0,-1 0,1 0,0 0,0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A2D1AF1-C1E1-4263-BA74-4DA1699E8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966ECAB8-25F0-45B7-AA6B-79E46BC549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9316888-8DA3-4626-A98A-A62A577D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141F-C214-4064-B38F-F279AFFA18F4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9A2E88BA-1B3D-470D-AFC1-CEDA2ABCF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30A183FE-450E-4E0B-AC9E-EBA4DAD4B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B869D-6CEA-410E-AEFA-34DF6D9F5B1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6118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3FE2012-42DF-47F0-9CA4-4E951E5ED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CFE7E099-DC69-48AF-AD75-89290C247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DBE638D5-E63B-4FCB-B9D6-436C07729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141F-C214-4064-B38F-F279AFFA18F4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A53E9264-9D01-4733-87AF-0CC5A22B0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12F3FA57-FF9D-4D5D-B06A-039C5FD9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B869D-6CEA-410E-AEFA-34DF6D9F5B1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43285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9E1624DD-7B94-4068-BBEF-FAC4747CA0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5FF3ED81-7774-4984-B662-3531AB3C2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6500533-340B-4101-AC96-B2B736F07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141F-C214-4064-B38F-F279AFFA18F4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22802E4F-6185-4810-A31D-A305FCB7A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CEA1A823-AD3C-49DE-A1A7-6368C79C8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B869D-6CEA-410E-AEFA-34DF6D9F5B1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91494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60EF617-FCC6-417D-9357-1AF8D8F8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80B8266C-F1D6-4143-A1D7-B4E63270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07054917-ABCF-4DEB-99AB-94DF86F67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141F-C214-4064-B38F-F279AFFA18F4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F82DA1F7-C213-4D40-9CB2-3380C0FE8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B444CEAF-A019-486E-8E9D-CE56836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B869D-6CEA-410E-AEFA-34DF6D9F5B1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59709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351EE34-20CA-42D7-B1F3-F09D5AA58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8F75F76-B55A-40D6-9023-4F998FA0F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E1305182-BB1E-473B-B527-8C3B5DF7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141F-C214-4064-B38F-F279AFFA18F4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838D240F-E081-4EE7-8EE8-9D8F255E8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5F8F41CF-93E9-49C9-87AF-670F95F36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B869D-6CEA-410E-AEFA-34DF6D9F5B1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2822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46CF484-362D-40E9-BC42-F3809900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E76802AE-AD38-4032-A715-2CB2218C2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E663F0F1-B3BC-4DD0-940A-A671C9547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703FA9DF-C8E8-40CD-A321-5B8427C3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141F-C214-4064-B38F-F279AFFA18F4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2FABD99E-6F46-4D42-81FD-1A812DE31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B35AC1DA-7E54-46B2-8A19-A20308C6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B869D-6CEA-410E-AEFA-34DF6D9F5B1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93780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8C7A4E6-0666-482A-8479-E8C8A7A0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3705920-5D20-4D7B-963D-5ABE742E6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1A6E29EA-3BEB-48C3-A752-B947B4832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5A7BCB7E-38E4-4983-86F2-8D6B511E65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47295F3A-A414-4CE1-A546-A4967B675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F02FBC35-2536-4139-8EFD-8E53FD62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141F-C214-4064-B38F-F279AFFA18F4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BCD72BB1-40F6-431E-B10A-3C29C1D75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E6A3C0F1-75E5-4B86-A94E-75C9E3837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B869D-6CEA-410E-AEFA-34DF6D9F5B1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46352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76F78B7-430D-4115-B5F9-7C495414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598AD5F2-8649-44F9-975A-8143C147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141F-C214-4064-B38F-F279AFFA18F4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C1586E5E-7140-4DA4-A630-7E3BDB827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147A883E-5272-4248-A1CB-367C27C5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B869D-6CEA-410E-AEFA-34DF6D9F5B1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3638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C190DCE0-4E55-45BD-A33F-8F7EEF32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141F-C214-4064-B38F-F279AFFA18F4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63CEB3EC-5168-456C-AD65-0D2169091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4263CD57-39B9-498C-8A2D-D3CE45B8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B869D-6CEA-410E-AEFA-34DF6D9F5B1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84889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32D4C6D-866D-4077-ABF2-30659201B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877C4167-5BA6-4DB0-B40F-B699484F6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85FE81DE-62CA-4316-8FA1-6A4627996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E656FDAF-3A3C-4A2D-8340-A6346A5C5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141F-C214-4064-B38F-F279AFFA18F4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3B62995F-7AFF-460D-ADBB-4AD09DBFA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919B6F28-09C1-4101-864F-555D8519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B869D-6CEA-410E-AEFA-34DF6D9F5B1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12085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D346B8C-958E-400F-AC17-ED90B602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AE3DB6D4-74C2-4051-9622-7553FFB59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94525699-C52E-4776-B18A-523378F77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E1EA241F-AC71-4282-8F50-A93ED4C3A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4141F-C214-4064-B38F-F279AFFA18F4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958732CF-B89C-40B5-8438-BF631019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DBA34A63-3CBE-4C2D-B0E9-30304CB28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B869D-6CEA-410E-AEFA-34DF6D9F5B1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6163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C8F40F6A-02F3-4D2B-9DE8-55DAAE03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D2E6638-0A19-4E37-9B23-A240A389B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F2A4A466-C2CF-4C8D-AFD7-E1FFC7441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4141F-C214-4064-B38F-F279AFFA18F4}" type="datetimeFigureOut">
              <a:rPr lang="es-AR" smtClean="0"/>
              <a:t>16/4/2024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E167F39-3A12-47D8-B0D2-BE3B4BAC9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1B266FA-D21B-4969-BF8F-3107012EB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B869D-6CEA-410E-AEFA-34DF6D9F5B1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79924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emf"/><Relationship Id="rId18" Type="http://schemas.openxmlformats.org/officeDocument/2006/relationships/customXml" Target="../ink/ink5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4.png"/><Relationship Id="rId12" Type="http://schemas.openxmlformats.org/officeDocument/2006/relationships/customXml" Target="../ink/ink2.xml"/><Relationship Id="rId17" Type="http://schemas.openxmlformats.org/officeDocument/2006/relationships/image" Target="../media/image110.emf"/><Relationship Id="rId25" Type="http://schemas.openxmlformats.org/officeDocument/2006/relationships/image" Target="../media/image8.png"/><Relationship Id="rId2" Type="http://schemas.openxmlformats.org/officeDocument/2006/relationships/audio" Target="../media/media1.mp3"/><Relationship Id="rId16" Type="http://schemas.openxmlformats.org/officeDocument/2006/relationships/customXml" Target="../ink/ink4.xml"/><Relationship Id="rId20" Type="http://schemas.openxmlformats.org/officeDocument/2006/relationships/image" Target="../media/image3.png"/><Relationship Id="rId1" Type="http://schemas.microsoft.com/office/2007/relationships/media" Target="../media/media1.mp3"/><Relationship Id="rId6" Type="http://schemas.openxmlformats.org/officeDocument/2006/relationships/customXml" Target="../ink/ink1.xml"/><Relationship Id="rId11" Type="http://schemas.openxmlformats.org/officeDocument/2006/relationships/image" Target="../media/image80.emf"/><Relationship Id="rId24" Type="http://schemas.openxmlformats.org/officeDocument/2006/relationships/image" Target="../media/image7.png"/><Relationship Id="rId5" Type="http://schemas.openxmlformats.org/officeDocument/2006/relationships/image" Target="../media/image2.emf"/><Relationship Id="rId15" Type="http://schemas.openxmlformats.org/officeDocument/2006/relationships/image" Target="../media/image100.emf"/><Relationship Id="rId23" Type="http://schemas.openxmlformats.org/officeDocument/2006/relationships/image" Target="../media/image6.emf"/><Relationship Id="rId19" Type="http://schemas.openxmlformats.org/officeDocument/2006/relationships/image" Target="../media/image12.emf"/><Relationship Id="rId4" Type="http://schemas.openxmlformats.org/officeDocument/2006/relationships/image" Target="../media/image1.emf"/><Relationship Id="rId14" Type="http://schemas.openxmlformats.org/officeDocument/2006/relationships/customXml" Target="../ink/ink3.xml"/><Relationship Id="rId2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emf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customXml" Target="../ink/ink6.xml"/><Relationship Id="rId11" Type="http://schemas.openxmlformats.org/officeDocument/2006/relationships/image" Target="../media/image15.emf"/><Relationship Id="rId5" Type="http://schemas.openxmlformats.org/officeDocument/2006/relationships/image" Target="../media/image3.png"/><Relationship Id="rId10" Type="http://schemas.openxmlformats.org/officeDocument/2006/relationships/customXml" Target="../ink/ink8.xml"/><Relationship Id="rId4" Type="http://schemas.openxmlformats.org/officeDocument/2006/relationships/image" Target="../media/image15.png"/><Relationship Id="rId9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customXml" Target="../ink/ink10.xml"/><Relationship Id="rId10" Type="http://schemas.openxmlformats.org/officeDocument/2006/relationships/image" Target="../media/image20.emf"/><Relationship Id="rId4" Type="http://schemas.openxmlformats.org/officeDocument/2006/relationships/image" Target="../media/image17.emf"/><Relationship Id="rId9" Type="http://schemas.openxmlformats.org/officeDocument/2006/relationships/customXml" Target="../ink/ink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.png"/><Relationship Id="rId5" Type="http://schemas.openxmlformats.org/officeDocument/2006/relationships/image" Target="../media/image150.emf"/><Relationship Id="rId10" Type="http://schemas.openxmlformats.org/officeDocument/2006/relationships/image" Target="../media/image23.png"/><Relationship Id="rId4" Type="http://schemas.openxmlformats.org/officeDocument/2006/relationships/customXml" Target="../ink/ink13.xml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12" Type="http://schemas.openxmlformats.org/officeDocument/2006/relationships/image" Target="../media/image2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3.png"/><Relationship Id="rId10" Type="http://schemas.openxmlformats.org/officeDocument/2006/relationships/image" Target="../media/image29.png"/><Relationship Id="rId4" Type="http://schemas.openxmlformats.org/officeDocument/2006/relationships/image" Target="../media/image24.emf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8602A4B-079B-48C7-82C5-626EC5F1F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	</a:t>
            </a:r>
            <a:r>
              <a:rPr lang="es-AR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A3E81645-E9AD-4422-A70A-4516E1F05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AR" sz="6600" dirty="0"/>
              <a:t>IS SHE HIS WIFE OR HIS SISTER?</a:t>
            </a:r>
            <a:r>
              <a:rPr lang="es-AR" sz="8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5185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38000">
              <a:schemeClr val="accent4">
                <a:lumMod val="60000"/>
                <a:lumOff val="40000"/>
              </a:schemeClr>
            </a:gs>
            <a:gs pos="74000">
              <a:schemeClr val="accent4">
                <a:lumMod val="40000"/>
                <a:lumOff val="60000"/>
              </a:schemeClr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7E3C4CD7-B306-42BB-990C-EA5CA0810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752" y="324231"/>
            <a:ext cx="1906479" cy="1436158"/>
          </a:xfrm>
          <a:prstGeom prst="rect">
            <a:avLst/>
          </a:prstGeom>
        </p:spPr>
      </p:pic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4C7A6103-9227-481A-BAF6-0D8B1AEF6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0500" y="195359"/>
            <a:ext cx="4753638" cy="261974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400C8D28-03A7-4C71-8103-062D7CC62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137" y="3587687"/>
            <a:ext cx="5172797" cy="28102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86DB45CB-37BD-4609-A069-9279E477D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643" y="221887"/>
            <a:ext cx="2924583" cy="307700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256DADDE-6DDC-4CF2-9FD2-9DE9A9C4B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250" y="3349529"/>
            <a:ext cx="4877481" cy="32865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C48797AD-F6A4-48DC-A871-453A0BC155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9673" y="1581054"/>
            <a:ext cx="3071827" cy="171783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E976B5F0-A0E7-4D25-9D81-639B371834EF}"/>
              </a:ext>
            </a:extLst>
          </p:cNvPr>
          <p:cNvSpPr txBox="1"/>
          <p:nvPr/>
        </p:nvSpPr>
        <p:spPr>
          <a:xfrm>
            <a:off x="-324435" y="2274838"/>
            <a:ext cx="3847692" cy="2308324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7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LIONEL MES</a:t>
            </a:r>
            <a:r>
              <a:rPr kumimoji="0" lang="es-A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SI</a:t>
            </a:r>
            <a:r>
              <a:rPr kumimoji="0" lang="es-AR" sz="7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’S</a:t>
            </a:r>
            <a:r>
              <a:rPr kumimoji="0" lang="es-AR" sz="5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87226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="" xmlns:a16="http://schemas.microsoft.com/office/drawing/2014/main" id="{AB5A7C12-3D4F-4436-859B-A46EB84E8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255" y="280037"/>
            <a:ext cx="9801229" cy="629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9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5385D6CF-78A6-49B9-9B14-14FBDDD64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0" y="600579"/>
            <a:ext cx="5271158" cy="588907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82" y="643944"/>
            <a:ext cx="4905346" cy="5994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4A_2.35">
            <a:hlinkClick r:id="" action="ppaction://media"/>
            <a:extLst>
              <a:ext uri="{FF2B5EF4-FFF2-40B4-BE49-F238E27FC236}">
                <a16:creationId xmlns="" xmlns:a16="http://schemas.microsoft.com/office/drawing/2014/main" id="{0513E019-1557-4402-94F6-B0003663B1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59828" y="4816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8717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505326" y="212856"/>
            <a:ext cx="1157437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b="1" dirty="0"/>
              <a:t>A </a:t>
            </a:r>
            <a:r>
              <a:rPr lang="es-AR" sz="2400" dirty="0"/>
              <a:t>= Anna, </a:t>
            </a:r>
            <a:r>
              <a:rPr lang="es-AR" sz="2400" b="1" dirty="0"/>
              <a:t>I </a:t>
            </a:r>
            <a:r>
              <a:rPr lang="es-AR" sz="2400" dirty="0"/>
              <a:t>= Isabel</a:t>
            </a:r>
          </a:p>
          <a:p>
            <a:r>
              <a:rPr lang="es-AR" sz="2400" dirty="0"/>
              <a:t>A </a:t>
            </a:r>
            <a:r>
              <a:rPr lang="es-AR" sz="2400" dirty="0" smtClean="0"/>
              <a:t>  </a:t>
            </a:r>
            <a:r>
              <a:rPr lang="es-AR" sz="2400" dirty="0" err="1" smtClean="0"/>
              <a:t>Who’s</a:t>
            </a:r>
            <a:r>
              <a:rPr lang="es-AR" sz="2400" dirty="0" smtClean="0"/>
              <a:t> </a:t>
            </a:r>
            <a:r>
              <a:rPr lang="es-AR" sz="2400" dirty="0" err="1" smtClean="0"/>
              <a:t>that</a:t>
            </a:r>
            <a:r>
              <a:rPr lang="es-AR" sz="2400" dirty="0" smtClean="0"/>
              <a:t>?                                                       </a:t>
            </a:r>
            <a:r>
              <a:rPr lang="en-US" sz="2400" dirty="0" smtClean="0"/>
              <a:t>I   That’s </a:t>
            </a:r>
            <a:r>
              <a:rPr lang="en-US" sz="2400" dirty="0"/>
              <a:t>my boyfriend, Alex.</a:t>
            </a:r>
          </a:p>
          <a:p>
            <a:r>
              <a:rPr lang="en-US" sz="2400" dirty="0"/>
              <a:t>A </a:t>
            </a:r>
            <a:r>
              <a:rPr lang="en-US" sz="2400" dirty="0" smtClean="0"/>
              <a:t>  He’s </a:t>
            </a:r>
            <a:r>
              <a:rPr lang="en-US" sz="2400" dirty="0"/>
              <a:t>good-looking. How old is </a:t>
            </a:r>
            <a:r>
              <a:rPr lang="en-US" sz="2400" dirty="0" smtClean="0"/>
              <a:t>he?               </a:t>
            </a:r>
            <a:r>
              <a:rPr lang="es-AR" sz="2400" dirty="0" smtClean="0"/>
              <a:t>I    26</a:t>
            </a:r>
            <a:r>
              <a:rPr lang="es-AR" sz="2400" dirty="0"/>
              <a:t>.</a:t>
            </a:r>
          </a:p>
          <a:p>
            <a:r>
              <a:rPr lang="en-US" sz="2400" dirty="0"/>
              <a:t>A </a:t>
            </a:r>
            <a:r>
              <a:rPr lang="en-US" sz="2400" dirty="0" smtClean="0"/>
              <a:t>  What </a:t>
            </a:r>
            <a:r>
              <a:rPr lang="en-US" sz="2400" dirty="0"/>
              <a:t>does he </a:t>
            </a:r>
            <a:r>
              <a:rPr lang="en-US" sz="2400" dirty="0" smtClean="0"/>
              <a:t>do?                                           </a:t>
            </a:r>
            <a:r>
              <a:rPr lang="es-AR" sz="2400" dirty="0" smtClean="0"/>
              <a:t>I    </a:t>
            </a:r>
            <a:r>
              <a:rPr lang="es-AR" sz="2400" dirty="0" err="1" smtClean="0"/>
              <a:t>He’s</a:t>
            </a:r>
            <a:r>
              <a:rPr lang="es-AR" sz="2400" dirty="0" smtClean="0"/>
              <a:t> </a:t>
            </a:r>
            <a:r>
              <a:rPr lang="es-AR" sz="2400" dirty="0"/>
              <a:t>a </a:t>
            </a:r>
            <a:r>
              <a:rPr lang="es-AR" sz="2400" dirty="0" err="1"/>
              <a:t>policeman</a:t>
            </a:r>
            <a:r>
              <a:rPr lang="es-AR" sz="2400" dirty="0"/>
              <a:t>.</a:t>
            </a:r>
          </a:p>
          <a:p>
            <a:r>
              <a:rPr lang="en-US" sz="2400" dirty="0"/>
              <a:t>A </a:t>
            </a:r>
            <a:r>
              <a:rPr lang="en-US" sz="2400" dirty="0" smtClean="0"/>
              <a:t>  Really</a:t>
            </a:r>
            <a:r>
              <a:rPr lang="en-US" sz="2400" dirty="0"/>
              <a:t>! Does he like </a:t>
            </a:r>
            <a:r>
              <a:rPr lang="en-US" sz="2400" dirty="0" smtClean="0"/>
              <a:t>it?                                    I    Yes</a:t>
            </a:r>
            <a:r>
              <a:rPr lang="en-US" sz="2400" dirty="0"/>
              <a:t>, he loves it. And this is my dad.</a:t>
            </a:r>
          </a:p>
          <a:p>
            <a:r>
              <a:rPr lang="en-US" sz="2400" dirty="0"/>
              <a:t>A </a:t>
            </a:r>
            <a:r>
              <a:rPr lang="en-US" sz="2400" dirty="0" smtClean="0"/>
              <a:t>  He </a:t>
            </a:r>
            <a:r>
              <a:rPr lang="en-US" sz="2400" dirty="0"/>
              <a:t>looks very </a:t>
            </a:r>
            <a:r>
              <a:rPr lang="en-US" sz="2400" dirty="0" smtClean="0"/>
              <a:t>young.                                       I    Well</a:t>
            </a:r>
            <a:r>
              <a:rPr lang="en-US" sz="2400" dirty="0"/>
              <a:t>, he’s fifty-five this year.</a:t>
            </a:r>
          </a:p>
          <a:p>
            <a:r>
              <a:rPr lang="en-US" sz="2400" dirty="0"/>
              <a:t>A </a:t>
            </a:r>
            <a:r>
              <a:rPr lang="en-US" sz="2400" dirty="0" smtClean="0"/>
              <a:t>  He </a:t>
            </a:r>
            <a:r>
              <a:rPr lang="en-US" sz="2400" dirty="0"/>
              <a:t>doesn’t look fifty-five! Is that your </a:t>
            </a:r>
            <a:r>
              <a:rPr lang="en-US" sz="2400" dirty="0" smtClean="0"/>
              <a:t>mother?       I    No</a:t>
            </a:r>
            <a:r>
              <a:rPr lang="en-US" sz="2400" dirty="0"/>
              <a:t>, that’s Gloria, my stepmother.</a:t>
            </a:r>
          </a:p>
          <a:p>
            <a:r>
              <a:rPr lang="es-AR" sz="2400" dirty="0"/>
              <a:t>A </a:t>
            </a:r>
            <a:r>
              <a:rPr lang="es-AR" sz="2400" dirty="0" smtClean="0"/>
              <a:t> </a:t>
            </a:r>
            <a:r>
              <a:rPr lang="es-AR" sz="2400" dirty="0" err="1" smtClean="0"/>
              <a:t>Is</a:t>
            </a:r>
            <a:r>
              <a:rPr lang="es-AR" sz="2400" dirty="0" smtClean="0"/>
              <a:t> </a:t>
            </a:r>
            <a:r>
              <a:rPr lang="es-AR" sz="2400" dirty="0" err="1"/>
              <a:t>she</a:t>
            </a:r>
            <a:r>
              <a:rPr lang="es-AR" sz="2400" dirty="0"/>
              <a:t> </a:t>
            </a:r>
            <a:r>
              <a:rPr lang="es-AR" sz="2400" dirty="0" err="1" smtClean="0"/>
              <a:t>nice</a:t>
            </a:r>
            <a:r>
              <a:rPr lang="es-AR" sz="2400" dirty="0" smtClean="0"/>
              <a:t>?                                                        </a:t>
            </a:r>
            <a:r>
              <a:rPr lang="en-US" sz="2400" dirty="0" smtClean="0"/>
              <a:t>I   Yes</a:t>
            </a:r>
            <a:r>
              <a:rPr lang="en-US" sz="2400" dirty="0"/>
              <a:t>, she’s great. She’s a hairdresser </a:t>
            </a:r>
            <a:r>
              <a:rPr lang="en-US" sz="2400" dirty="0" smtClean="0"/>
              <a:t>– she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                                          </a:t>
            </a:r>
            <a:r>
              <a:rPr lang="en-US" sz="2400" dirty="0"/>
              <a:t>does my hair for </a:t>
            </a:r>
            <a:r>
              <a:rPr lang="es-AR" sz="2400" dirty="0"/>
              <a:t>free</a:t>
            </a:r>
            <a:r>
              <a:rPr lang="es-AR" sz="2400" dirty="0" smtClean="0"/>
              <a:t>!</a:t>
            </a:r>
            <a:r>
              <a:rPr lang="en-US" sz="2400" dirty="0" smtClean="0"/>
              <a:t>     </a:t>
            </a:r>
          </a:p>
          <a:p>
            <a:r>
              <a:rPr lang="en-US" sz="2400" dirty="0" smtClean="0"/>
              <a:t>A  That’s </a:t>
            </a:r>
            <a:r>
              <a:rPr lang="en-US" sz="2400" dirty="0"/>
              <a:t>good. Who’s </a:t>
            </a:r>
            <a:r>
              <a:rPr lang="en-US" sz="2400" dirty="0" smtClean="0"/>
              <a:t>that?                                </a:t>
            </a:r>
            <a:r>
              <a:rPr lang="es-AR" sz="2400" dirty="0" smtClean="0"/>
              <a:t>I   </a:t>
            </a:r>
            <a:r>
              <a:rPr lang="es-AR" sz="2400" dirty="0" err="1" smtClean="0"/>
              <a:t>That’s</a:t>
            </a:r>
            <a:r>
              <a:rPr lang="es-AR" sz="2400" dirty="0" smtClean="0"/>
              <a:t> </a:t>
            </a:r>
            <a:r>
              <a:rPr lang="es-AR" sz="2400" dirty="0"/>
              <a:t>Natalie.</a:t>
            </a:r>
          </a:p>
          <a:p>
            <a:r>
              <a:rPr lang="es-AR" sz="2400" dirty="0"/>
              <a:t>A </a:t>
            </a:r>
            <a:r>
              <a:rPr lang="es-AR" sz="2400" dirty="0" smtClean="0"/>
              <a:t> </a:t>
            </a:r>
            <a:r>
              <a:rPr lang="es-AR" sz="2400" dirty="0" err="1" smtClean="0"/>
              <a:t>Who’s</a:t>
            </a:r>
            <a:r>
              <a:rPr lang="es-AR" sz="2400" dirty="0" smtClean="0"/>
              <a:t> </a:t>
            </a:r>
            <a:r>
              <a:rPr lang="es-AR" sz="2400" dirty="0" err="1" smtClean="0"/>
              <a:t>she</a:t>
            </a:r>
            <a:r>
              <a:rPr lang="es-AR" sz="2400" dirty="0" smtClean="0"/>
              <a:t>?                                                        I   </a:t>
            </a:r>
            <a:r>
              <a:rPr lang="es-AR" sz="2400" dirty="0" err="1" smtClean="0"/>
              <a:t>My</a:t>
            </a:r>
            <a:r>
              <a:rPr lang="es-AR" sz="2400" dirty="0" smtClean="0"/>
              <a:t> </a:t>
            </a:r>
            <a:r>
              <a:rPr lang="es-AR" sz="2400" dirty="0" err="1"/>
              <a:t>brother’s</a:t>
            </a:r>
            <a:r>
              <a:rPr lang="es-AR" sz="2400" dirty="0"/>
              <a:t> </a:t>
            </a:r>
            <a:r>
              <a:rPr lang="es-AR" sz="2400" dirty="0" err="1"/>
              <a:t>girlfriend</a:t>
            </a:r>
            <a:r>
              <a:rPr lang="es-AR" sz="2400" dirty="0"/>
              <a:t>.</a:t>
            </a:r>
          </a:p>
          <a:p>
            <a:r>
              <a:rPr lang="es-AR" sz="2400" dirty="0"/>
              <a:t>A </a:t>
            </a:r>
            <a:r>
              <a:rPr lang="es-AR" sz="2400" dirty="0" smtClean="0"/>
              <a:t> </a:t>
            </a:r>
            <a:r>
              <a:rPr lang="es-AR" sz="2400" dirty="0" err="1" smtClean="0"/>
              <a:t>She’s</a:t>
            </a:r>
            <a:r>
              <a:rPr lang="es-AR" sz="2400" dirty="0" smtClean="0"/>
              <a:t> </a:t>
            </a:r>
            <a:r>
              <a:rPr lang="es-AR" sz="2400" dirty="0" err="1" smtClean="0"/>
              <a:t>pretty</a:t>
            </a:r>
            <a:r>
              <a:rPr lang="es-AR" sz="2400" dirty="0" smtClean="0"/>
              <a:t>!                                                      </a:t>
            </a:r>
            <a:r>
              <a:rPr lang="en-US" sz="2400" dirty="0" smtClean="0"/>
              <a:t>I   Do </a:t>
            </a:r>
            <a:r>
              <a:rPr lang="en-US" sz="2400" dirty="0"/>
              <a:t>you think so?</a:t>
            </a:r>
          </a:p>
          <a:p>
            <a:r>
              <a:rPr lang="en-US" sz="2400" dirty="0"/>
              <a:t>A </a:t>
            </a:r>
            <a:r>
              <a:rPr lang="en-US" sz="2400" dirty="0" smtClean="0"/>
              <a:t>  Yes</a:t>
            </a:r>
            <a:r>
              <a:rPr lang="en-US" sz="2400" dirty="0"/>
              <a:t>. Don’t you like </a:t>
            </a:r>
            <a:r>
              <a:rPr lang="en-US" sz="2400" dirty="0" smtClean="0"/>
              <a:t>her?                                  I    Not </a:t>
            </a:r>
            <a:r>
              <a:rPr lang="en-US" sz="2400" dirty="0"/>
              <a:t>very much. She thinks she’s very </a:t>
            </a:r>
            <a:endParaRPr lang="en-US" sz="2400" dirty="0" smtClean="0"/>
          </a:p>
          <a:p>
            <a:r>
              <a:rPr lang="en-US" sz="2400" dirty="0" smtClean="0"/>
              <a:t>                                                                                       </a:t>
            </a:r>
            <a:r>
              <a:rPr lang="en-US" sz="2400" dirty="0"/>
              <a:t>intelligent, but she </a:t>
            </a:r>
            <a:r>
              <a:rPr lang="es-AR" sz="2400" dirty="0" err="1"/>
              <a:t>isn’t</a:t>
            </a:r>
            <a:r>
              <a:rPr lang="es-AR" sz="2400" dirty="0"/>
              <a:t> </a:t>
            </a:r>
            <a:r>
              <a:rPr lang="es-AR" sz="2400" dirty="0" err="1"/>
              <a:t>really</a:t>
            </a:r>
            <a:r>
              <a:rPr lang="es-AR" sz="2400" dirty="0" smtClean="0"/>
              <a:t>.</a:t>
            </a:r>
            <a:endParaRPr lang="en-US" sz="2400" dirty="0"/>
          </a:p>
          <a:p>
            <a:r>
              <a:rPr lang="en-US" sz="2400" dirty="0" smtClean="0"/>
              <a:t>A </a:t>
            </a:r>
            <a:r>
              <a:rPr lang="en-US" sz="2400" dirty="0"/>
              <a:t>What does she </a:t>
            </a:r>
            <a:r>
              <a:rPr lang="en-US" sz="2400" dirty="0" smtClean="0"/>
              <a:t>do?                                           I </a:t>
            </a:r>
            <a:r>
              <a:rPr lang="en-US" sz="2400" dirty="0"/>
              <a:t>She's at university. She studies French </a:t>
            </a:r>
            <a:r>
              <a:rPr lang="en-US" sz="2400" dirty="0" smtClean="0"/>
              <a:t>– but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                                         </a:t>
            </a:r>
            <a:r>
              <a:rPr lang="en-US" sz="2400" dirty="0"/>
              <a:t>she can’t  </a:t>
            </a:r>
            <a:r>
              <a:rPr lang="es-AR" sz="2400" dirty="0" err="1"/>
              <a:t>speak</a:t>
            </a:r>
            <a:r>
              <a:rPr lang="es-AR" sz="2400" dirty="0"/>
              <a:t> </a:t>
            </a:r>
            <a:r>
              <a:rPr lang="es-AR" sz="2400" dirty="0" err="1"/>
              <a:t>it</a:t>
            </a:r>
            <a:r>
              <a:rPr lang="es-AR" sz="2400" dirty="0"/>
              <a:t> </a:t>
            </a:r>
            <a:r>
              <a:rPr lang="es-AR" sz="2400" dirty="0" err="1"/>
              <a:t>very</a:t>
            </a:r>
            <a:r>
              <a:rPr lang="es-AR" sz="2400" dirty="0"/>
              <a:t> </a:t>
            </a:r>
            <a:r>
              <a:rPr lang="es-AR" sz="2400" dirty="0" err="1"/>
              <a:t>well</a:t>
            </a:r>
            <a:r>
              <a:rPr lang="es-AR" sz="2400" dirty="0" smtClean="0"/>
              <a:t>.</a:t>
            </a:r>
            <a:endParaRPr lang="es-AR" sz="2400" dirty="0"/>
          </a:p>
        </p:txBody>
      </p:sp>
      <p:pic>
        <p:nvPicPr>
          <p:cNvPr id="5" name="4A_2.35">
            <a:hlinkClick r:id="" action="ppaction://media"/>
            <a:extLst>
              <a:ext uri="{FF2B5EF4-FFF2-40B4-BE49-F238E27FC236}">
                <a16:creationId xmlns="" xmlns:a16="http://schemas.microsoft.com/office/drawing/2014/main" id="{0513E019-1557-4402-94F6-B0003663B1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67912" y="5909699"/>
            <a:ext cx="609600" cy="609600"/>
          </a:xfrm>
          <a:prstGeom prst="rect">
            <a:avLst/>
          </a:prstGeom>
        </p:spPr>
      </p:pic>
      <p:pic>
        <p:nvPicPr>
          <p:cNvPr id="6" name="Marcador de contenido 3">
            <a:extLst>
              <a:ext uri="{FF2B5EF4-FFF2-40B4-BE49-F238E27FC236}">
                <a16:creationId xmlns="" xmlns:a16="http://schemas.microsoft.com/office/drawing/2014/main" id="{5385D6CF-78A6-49B9-9B14-14FBDDD64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319084" y="212856"/>
            <a:ext cx="1425672" cy="159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8598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911" y="2157663"/>
            <a:ext cx="8429478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8205537" y="529389"/>
            <a:ext cx="14919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dirty="0" smtClean="0"/>
              <a:t>Page 131</a:t>
            </a:r>
            <a:endParaRPr lang="es-AR" dirty="0"/>
          </a:p>
        </p:txBody>
      </p:sp>
      <p:sp>
        <p:nvSpPr>
          <p:cNvPr id="5" name="4 Elipse"/>
          <p:cNvSpPr/>
          <p:nvPr/>
        </p:nvSpPr>
        <p:spPr>
          <a:xfrm>
            <a:off x="6075947" y="4547936"/>
            <a:ext cx="2430379" cy="5053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Elipse"/>
          <p:cNvSpPr/>
          <p:nvPr/>
        </p:nvSpPr>
        <p:spPr>
          <a:xfrm>
            <a:off x="3354804" y="4919913"/>
            <a:ext cx="1554080" cy="5053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7 Elipse"/>
          <p:cNvSpPr/>
          <p:nvPr/>
        </p:nvSpPr>
        <p:spPr>
          <a:xfrm>
            <a:off x="3866147" y="5405187"/>
            <a:ext cx="2417503" cy="5053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8 Elipse"/>
          <p:cNvSpPr/>
          <p:nvPr/>
        </p:nvSpPr>
        <p:spPr>
          <a:xfrm>
            <a:off x="6075947" y="4078704"/>
            <a:ext cx="2310064" cy="5053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9 Elipse"/>
          <p:cNvSpPr/>
          <p:nvPr/>
        </p:nvSpPr>
        <p:spPr>
          <a:xfrm>
            <a:off x="5715000" y="3597441"/>
            <a:ext cx="2791326" cy="6136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10 Elipse"/>
          <p:cNvSpPr/>
          <p:nvPr/>
        </p:nvSpPr>
        <p:spPr>
          <a:xfrm>
            <a:off x="2995862" y="3248525"/>
            <a:ext cx="2719138" cy="6557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296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55" y="3334987"/>
            <a:ext cx="10824090" cy="1375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22" y="357938"/>
            <a:ext cx="5450157" cy="269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873" y="357938"/>
            <a:ext cx="5531893" cy="278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747" y="4710108"/>
            <a:ext cx="4458134" cy="1920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3742943" y="3755136"/>
            <a:ext cx="1953735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They’re</a:t>
            </a:r>
            <a:r>
              <a:rPr lang="es-MX" dirty="0" smtClean="0"/>
              <a:t> </a:t>
            </a:r>
            <a:r>
              <a:rPr lang="es-MX" dirty="0" err="1" smtClean="0"/>
              <a:t>Mark’s</a:t>
            </a:r>
            <a:endParaRPr lang="es-AR" dirty="0"/>
          </a:p>
        </p:txBody>
      </p:sp>
      <p:sp>
        <p:nvSpPr>
          <p:cNvPr id="7" name="6 CuadroTexto"/>
          <p:cNvSpPr txBox="1"/>
          <p:nvPr/>
        </p:nvSpPr>
        <p:spPr>
          <a:xfrm>
            <a:off x="3742942" y="4139184"/>
            <a:ext cx="1953735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It’s</a:t>
            </a:r>
            <a:r>
              <a:rPr lang="es-MX" dirty="0" smtClean="0"/>
              <a:t>  </a:t>
            </a:r>
            <a:r>
              <a:rPr lang="es-MX" dirty="0" err="1" smtClean="0"/>
              <a:t>Mark’s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9808462" y="3334987"/>
            <a:ext cx="1953735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They’re</a:t>
            </a:r>
            <a:r>
              <a:rPr lang="es-MX" dirty="0" smtClean="0"/>
              <a:t> </a:t>
            </a:r>
            <a:r>
              <a:rPr lang="es-MX" dirty="0" err="1" smtClean="0"/>
              <a:t>Bill’s</a:t>
            </a:r>
            <a:endParaRPr lang="es-AR" dirty="0"/>
          </a:p>
        </p:txBody>
      </p:sp>
      <p:sp>
        <p:nvSpPr>
          <p:cNvPr id="9" name="8 CuadroTexto"/>
          <p:cNvSpPr txBox="1"/>
          <p:nvPr/>
        </p:nvSpPr>
        <p:spPr>
          <a:xfrm>
            <a:off x="8967214" y="3761232"/>
            <a:ext cx="1953735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It’s</a:t>
            </a:r>
            <a:r>
              <a:rPr lang="es-MX" dirty="0" smtClean="0"/>
              <a:t>  </a:t>
            </a:r>
            <a:r>
              <a:rPr lang="es-MX" dirty="0" err="1" smtClean="0"/>
              <a:t>Mark’s</a:t>
            </a:r>
            <a:endParaRPr lang="es-AR" dirty="0"/>
          </a:p>
        </p:txBody>
      </p:sp>
      <p:sp>
        <p:nvSpPr>
          <p:cNvPr id="10" name="9 CuadroTexto"/>
          <p:cNvSpPr txBox="1"/>
          <p:nvPr/>
        </p:nvSpPr>
        <p:spPr>
          <a:xfrm>
            <a:off x="9339070" y="4188427"/>
            <a:ext cx="1953735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They’re</a:t>
            </a:r>
            <a:r>
              <a:rPr lang="es-MX" dirty="0" smtClean="0"/>
              <a:t> </a:t>
            </a:r>
            <a:r>
              <a:rPr lang="es-MX" dirty="0" err="1" smtClean="0"/>
              <a:t>Bill’s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0372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38000">
              <a:schemeClr val="accent4">
                <a:lumMod val="20000"/>
                <a:lumOff val="80000"/>
              </a:schemeClr>
            </a:gs>
            <a:gs pos="74000">
              <a:schemeClr val="accent4">
                <a:lumMod val="20000"/>
                <a:lumOff val="80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="" xmlns:a16="http://schemas.microsoft.com/office/drawing/2014/main" id="{70217562-2A7C-4EAF-81BC-95F3BC7EC7F8}"/>
              </a:ext>
            </a:extLst>
          </p:cNvPr>
          <p:cNvSpPr txBox="1"/>
          <p:nvPr/>
        </p:nvSpPr>
        <p:spPr>
          <a:xfrm>
            <a:off x="506436" y="379828"/>
            <a:ext cx="4201553" cy="1200329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WHO’S…?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547" y="1580157"/>
            <a:ext cx="7165074" cy="4369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8718783" y="4865083"/>
            <a:ext cx="288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i="1" dirty="0" err="1" smtClean="0"/>
              <a:t>My</a:t>
            </a:r>
            <a:r>
              <a:rPr lang="es-MX" sz="2000" b="1" i="1" dirty="0" smtClean="0"/>
              <a:t> </a:t>
            </a:r>
            <a:r>
              <a:rPr lang="es-MX" sz="2000" b="1" i="1" dirty="0" err="1" smtClean="0"/>
              <a:t>brother</a:t>
            </a:r>
            <a:r>
              <a:rPr lang="es-MX" sz="2000" b="1" i="1" dirty="0" smtClean="0"/>
              <a:t>-in-</a:t>
            </a:r>
            <a:r>
              <a:rPr lang="es-MX" sz="2000" b="1" i="1" dirty="0" err="1" smtClean="0"/>
              <a:t>law</a:t>
            </a:r>
            <a:endParaRPr lang="es-AR" sz="2000" b="1" i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7394446" y="3639787"/>
            <a:ext cx="1953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i="1" dirty="0"/>
          </a:p>
        </p:txBody>
      </p:sp>
      <p:sp>
        <p:nvSpPr>
          <p:cNvPr id="7" name="6 CuadroTexto"/>
          <p:cNvSpPr txBox="1"/>
          <p:nvPr/>
        </p:nvSpPr>
        <p:spPr>
          <a:xfrm>
            <a:off x="8900158" y="3839842"/>
            <a:ext cx="1953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i="1" dirty="0" err="1" smtClean="0"/>
              <a:t>My</a:t>
            </a:r>
            <a:r>
              <a:rPr lang="es-MX" sz="2000" b="1" i="1" dirty="0" smtClean="0"/>
              <a:t> </a:t>
            </a:r>
            <a:r>
              <a:rPr lang="es-MX" sz="2000" b="1" i="1" dirty="0" err="1" smtClean="0"/>
              <a:t>niece</a:t>
            </a:r>
            <a:endParaRPr lang="es-AR" sz="2000" b="1" i="1" dirty="0"/>
          </a:p>
        </p:txBody>
      </p:sp>
      <p:sp>
        <p:nvSpPr>
          <p:cNvPr id="8" name="7 CuadroTexto"/>
          <p:cNvSpPr txBox="1"/>
          <p:nvPr/>
        </p:nvSpPr>
        <p:spPr>
          <a:xfrm>
            <a:off x="7089646" y="4344697"/>
            <a:ext cx="1953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i="1" dirty="0" err="1" smtClean="0"/>
              <a:t>My</a:t>
            </a:r>
            <a:r>
              <a:rPr lang="es-MX" sz="2000" b="1" i="1" dirty="0" smtClean="0"/>
              <a:t> </a:t>
            </a:r>
            <a:r>
              <a:rPr lang="es-MX" sz="2000" b="1" i="1" dirty="0" err="1" smtClean="0"/>
              <a:t>cousins</a:t>
            </a:r>
            <a:endParaRPr lang="es-AR" sz="2000" b="1" i="1" dirty="0"/>
          </a:p>
        </p:txBody>
      </p:sp>
      <p:sp>
        <p:nvSpPr>
          <p:cNvPr id="9" name="8 CuadroTexto"/>
          <p:cNvSpPr txBox="1"/>
          <p:nvPr/>
        </p:nvSpPr>
        <p:spPr>
          <a:xfrm>
            <a:off x="7089646" y="5401531"/>
            <a:ext cx="1953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i="1" dirty="0" err="1" smtClean="0"/>
              <a:t>My</a:t>
            </a:r>
            <a:r>
              <a:rPr lang="es-MX" sz="2000" b="1" i="1" dirty="0" smtClean="0"/>
              <a:t> </a:t>
            </a:r>
            <a:r>
              <a:rPr lang="es-MX" sz="2000" b="1" i="1" dirty="0" err="1" smtClean="0"/>
              <a:t>nephew</a:t>
            </a:r>
            <a:endParaRPr lang="es-AR" sz="2000" b="1" i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7248142" y="3257327"/>
            <a:ext cx="1953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i="1" dirty="0" err="1" smtClean="0"/>
              <a:t>My</a:t>
            </a:r>
            <a:r>
              <a:rPr lang="es-MX" sz="2000" b="1" i="1" dirty="0" smtClean="0"/>
              <a:t> </a:t>
            </a:r>
            <a:r>
              <a:rPr lang="es-MX" sz="2000" b="1" i="1" dirty="0" err="1" smtClean="0"/>
              <a:t>uncle</a:t>
            </a:r>
            <a:endParaRPr lang="es-AR" sz="2000" b="1" i="1" dirty="0"/>
          </a:p>
        </p:txBody>
      </p:sp>
    </p:spTree>
    <p:extLst>
      <p:ext uri="{BB962C8B-B14F-4D97-AF65-F5344CB8AC3E}">
        <p14:creationId xmlns:p14="http://schemas.microsoft.com/office/powerpoint/2010/main" val="12115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44B62BF-5004-4A79-9BB4-5C9F2392F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592707"/>
          </a:xfrm>
        </p:spPr>
        <p:txBody>
          <a:bodyPr>
            <a:normAutofit/>
          </a:bodyPr>
          <a:lstStyle/>
          <a:p>
            <a:r>
              <a:rPr lang="es-A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WHO ARE THESE PEOPLE?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3967B6B4-4490-4441-BD54-60728EE93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917" y="3467148"/>
            <a:ext cx="3572492" cy="272800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="" xmlns:a16="http://schemas.microsoft.com/office/drawing/2014/main" id="{A46FEB7B-A148-4327-AB1A-56F7C036D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184" y="3933056"/>
            <a:ext cx="2786816" cy="272801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29EE3E80-0D06-4E02-A587-97B15A21E039}"/>
              </a:ext>
            </a:extLst>
          </p:cNvPr>
          <p:cNvSpPr txBox="1"/>
          <p:nvPr/>
        </p:nvSpPr>
        <p:spPr>
          <a:xfrm>
            <a:off x="4369917" y="305151"/>
            <a:ext cx="115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Page 28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="" xmlns:a16="http://schemas.microsoft.com/office/drawing/2014/main" id="{F0B05DE6-B8AA-4241-842C-8CFF5275F150}"/>
                  </a:ext>
                </a:extLst>
              </p14:cNvPr>
              <p14:cNvContentPartPr/>
              <p14:nvPr/>
            </p14:nvContentPartPr>
            <p14:xfrm>
              <a:off x="9712560" y="4000320"/>
              <a:ext cx="125640" cy="1076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F0B05DE6-B8AA-4241-842C-8CFF5275F15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96720" y="3936960"/>
                <a:ext cx="1569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Entrada de lápiz 9">
                <a:extLst>
                  <a:ext uri="{FF2B5EF4-FFF2-40B4-BE49-F238E27FC236}">
                    <a16:creationId xmlns="" xmlns:a16="http://schemas.microsoft.com/office/drawing/2014/main" id="{8F2F0E35-AE1E-49CF-A6C9-E534ACD4EDFF}"/>
                  </a:ext>
                </a:extLst>
              </p14:cNvPr>
              <p14:cNvContentPartPr/>
              <p14:nvPr/>
            </p14:nvContentPartPr>
            <p14:xfrm>
              <a:off x="9578640" y="4590000"/>
              <a:ext cx="98640" cy="716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8F2F0E35-AE1E-49CF-A6C9-E534ACD4EDF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62800" y="4526640"/>
                <a:ext cx="12996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Entrada de lápiz 10">
                <a:extLst>
                  <a:ext uri="{FF2B5EF4-FFF2-40B4-BE49-F238E27FC236}">
                    <a16:creationId xmlns="" xmlns:a16="http://schemas.microsoft.com/office/drawing/2014/main" id="{AE0A9859-1DFB-4938-8DC8-14E49BAB9A2B}"/>
                  </a:ext>
                </a:extLst>
              </p14:cNvPr>
              <p14:cNvContentPartPr/>
              <p14:nvPr/>
            </p14:nvContentPartPr>
            <p14:xfrm>
              <a:off x="9667920" y="5161320"/>
              <a:ext cx="116640" cy="27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AE0A9859-1DFB-4938-8DC8-14E49BAB9A2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52080" y="5097960"/>
                <a:ext cx="1479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Entrada de lápiz 13">
                <a:extLst>
                  <a:ext uri="{FF2B5EF4-FFF2-40B4-BE49-F238E27FC236}">
                    <a16:creationId xmlns="" xmlns:a16="http://schemas.microsoft.com/office/drawing/2014/main" id="{34431BEB-1AFE-4889-911F-42B2FD988AA5}"/>
                  </a:ext>
                </a:extLst>
              </p14:cNvPr>
              <p14:cNvContentPartPr/>
              <p14:nvPr/>
            </p14:nvContentPartPr>
            <p14:xfrm>
              <a:off x="9855480" y="5697000"/>
              <a:ext cx="116640" cy="450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4431BEB-1AFE-4889-911F-42B2FD988AA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39640" y="5633640"/>
                <a:ext cx="1479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Entrada de lápiz 14">
                <a:extLst>
                  <a:ext uri="{FF2B5EF4-FFF2-40B4-BE49-F238E27FC236}">
                    <a16:creationId xmlns="" xmlns:a16="http://schemas.microsoft.com/office/drawing/2014/main" id="{4C464652-C950-422E-96B1-91EA10AE8BE5}"/>
                  </a:ext>
                </a:extLst>
              </p14:cNvPr>
              <p14:cNvContentPartPr/>
              <p14:nvPr/>
            </p14:nvContentPartPr>
            <p14:xfrm>
              <a:off x="9900120" y="6250680"/>
              <a:ext cx="89640" cy="540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4C464652-C950-422E-96B1-91EA10AE8BE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84280" y="6187320"/>
                <a:ext cx="120960" cy="1807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4A_2.30">
            <a:hlinkClick r:id="" action="ppaction://media"/>
            <a:extLst>
              <a:ext uri="{FF2B5EF4-FFF2-40B4-BE49-F238E27FC236}">
                <a16:creationId xmlns="" xmlns:a16="http://schemas.microsoft.com/office/drawing/2014/main" id="{1A73DA7E-4618-4DF7-B2BE-4AE0339F73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082946" y="570992"/>
            <a:ext cx="609600" cy="6096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170" y="875792"/>
            <a:ext cx="2573830" cy="307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62" y="2896761"/>
            <a:ext cx="309562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Imagen 11">
            <a:extLst>
              <a:ext uri="{FF2B5EF4-FFF2-40B4-BE49-F238E27FC236}">
                <a16:creationId xmlns="" xmlns:a16="http://schemas.microsoft.com/office/drawing/2014/main" id="{462A5164-D2C4-44EF-8449-F09488459B9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7062" y="4931863"/>
            <a:ext cx="3430355" cy="1887057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0" y="134112"/>
            <a:ext cx="2756567" cy="286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570" y="875792"/>
            <a:ext cx="3391596" cy="2652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225327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C301F04-CF59-4EC5-8119-43747CDA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he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   / Who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she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06B3D91A-30D2-4458-95EB-F907C9E85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AR" sz="4400" dirty="0"/>
              <a:t>He </a:t>
            </a:r>
            <a:r>
              <a:rPr lang="es-AR" sz="4400" dirty="0" err="1"/>
              <a:t>is</a:t>
            </a:r>
            <a:r>
              <a:rPr lang="es-AR" sz="4400" dirty="0"/>
              <a:t> </a:t>
            </a:r>
            <a:r>
              <a:rPr lang="es-AR" sz="4400" dirty="0" err="1">
                <a:highlight>
                  <a:srgbClr val="FFFF00"/>
                </a:highlight>
              </a:rPr>
              <a:t>with</a:t>
            </a:r>
            <a:r>
              <a:rPr lang="es-AR" sz="4400" dirty="0"/>
              <a:t> </a:t>
            </a:r>
            <a:r>
              <a:rPr lang="es-AR" sz="4400" dirty="0" err="1"/>
              <a:t>his</a:t>
            </a:r>
            <a:r>
              <a:rPr lang="es-AR" sz="4400" dirty="0"/>
              <a:t> </a:t>
            </a:r>
            <a:r>
              <a:rPr lang="es-AR" sz="4400" dirty="0" err="1"/>
              <a:t>mother</a:t>
            </a:r>
            <a:r>
              <a:rPr lang="es-AR" sz="4400" dirty="0"/>
              <a:t>. </a:t>
            </a:r>
          </a:p>
          <a:p>
            <a:pPr marL="0" indent="0">
              <a:buNone/>
            </a:pPr>
            <a:r>
              <a:rPr lang="es-AR" sz="4400" dirty="0" err="1"/>
              <a:t>She</a:t>
            </a:r>
            <a:r>
              <a:rPr lang="es-AR" sz="4400" dirty="0"/>
              <a:t> </a:t>
            </a:r>
            <a:r>
              <a:rPr lang="es-AR" sz="4400" dirty="0" err="1"/>
              <a:t>is</a:t>
            </a:r>
            <a:r>
              <a:rPr lang="es-AR" sz="4400" dirty="0"/>
              <a:t> Justin </a:t>
            </a:r>
            <a:r>
              <a:rPr lang="es-AR" sz="4400" dirty="0" err="1"/>
              <a:t>Bieber</a:t>
            </a:r>
            <a:r>
              <a:rPr lang="es-AR" sz="4400" dirty="0" err="1">
                <a:highlight>
                  <a:srgbClr val="FFFF00"/>
                </a:highlight>
              </a:rPr>
              <a:t>’s</a:t>
            </a:r>
            <a:r>
              <a:rPr lang="es-AR" sz="4400" dirty="0">
                <a:highlight>
                  <a:srgbClr val="FFFF00"/>
                </a:highlight>
              </a:rPr>
              <a:t> </a:t>
            </a:r>
            <a:r>
              <a:rPr lang="es-AR" sz="4400" dirty="0" err="1"/>
              <a:t>mother</a:t>
            </a:r>
            <a:r>
              <a:rPr lang="es-AR" sz="4400" dirty="0"/>
              <a:t>.  </a:t>
            </a:r>
          </a:p>
          <a:p>
            <a:pPr marL="0" indent="0">
              <a:buNone/>
            </a:pPr>
            <a:endParaRPr lang="es-AR" sz="4400" dirty="0"/>
          </a:p>
          <a:p>
            <a:pPr marL="0" indent="0">
              <a:buNone/>
            </a:pPr>
            <a:r>
              <a:rPr lang="es-AR" sz="4400" dirty="0" err="1"/>
              <a:t>She</a:t>
            </a:r>
            <a:r>
              <a:rPr lang="es-AR" sz="4400" dirty="0"/>
              <a:t> </a:t>
            </a:r>
            <a:r>
              <a:rPr lang="es-AR" sz="4400" dirty="0" err="1"/>
              <a:t>is</a:t>
            </a:r>
            <a:r>
              <a:rPr lang="es-AR" sz="4400" dirty="0"/>
              <a:t> </a:t>
            </a:r>
            <a:r>
              <a:rPr lang="es-AR" sz="4400" dirty="0" err="1">
                <a:highlight>
                  <a:srgbClr val="FFFF00"/>
                </a:highlight>
              </a:rPr>
              <a:t>with</a:t>
            </a:r>
            <a:r>
              <a:rPr lang="es-AR" sz="4400" dirty="0"/>
              <a:t> </a:t>
            </a:r>
            <a:r>
              <a:rPr lang="es-AR" sz="4400" dirty="0" err="1"/>
              <a:t>her</a:t>
            </a:r>
            <a:r>
              <a:rPr lang="es-AR" sz="4400" dirty="0"/>
              <a:t> </a:t>
            </a:r>
            <a:r>
              <a:rPr lang="es-AR" sz="4400" dirty="0" smtClean="0"/>
              <a:t>ex-</a:t>
            </a:r>
            <a:r>
              <a:rPr lang="es-AR" sz="4400" dirty="0" err="1" smtClean="0"/>
              <a:t>boyfriend</a:t>
            </a:r>
            <a:r>
              <a:rPr lang="es-AR" sz="4400" dirty="0"/>
              <a:t>.</a:t>
            </a:r>
          </a:p>
          <a:p>
            <a:pPr marL="0" indent="0">
              <a:buNone/>
            </a:pPr>
            <a:r>
              <a:rPr lang="es-AR" sz="4400" dirty="0"/>
              <a:t>He </a:t>
            </a:r>
            <a:r>
              <a:rPr lang="es-AR" sz="4400" dirty="0" err="1"/>
              <a:t>is</a:t>
            </a:r>
            <a:r>
              <a:rPr lang="es-AR" sz="4400" dirty="0"/>
              <a:t> Carla </a:t>
            </a:r>
            <a:r>
              <a:rPr lang="es-AR" sz="4400" dirty="0" err="1"/>
              <a:t>Bruni</a:t>
            </a:r>
            <a:r>
              <a:rPr lang="es-AR" sz="4400" dirty="0" err="1">
                <a:highlight>
                  <a:srgbClr val="FFFF00"/>
                </a:highlight>
              </a:rPr>
              <a:t>’s</a:t>
            </a:r>
            <a:r>
              <a:rPr lang="es-AR" sz="4400" dirty="0"/>
              <a:t> </a:t>
            </a:r>
            <a:r>
              <a:rPr lang="es-AR" sz="4400" dirty="0" err="1"/>
              <a:t>ex-boyfriend</a:t>
            </a:r>
            <a:endParaRPr lang="es-AR" sz="4400" dirty="0"/>
          </a:p>
          <a:p>
            <a:pPr marL="0" indent="0">
              <a:buNone/>
            </a:pPr>
            <a:endParaRPr lang="es-AR" sz="4400" dirty="0"/>
          </a:p>
          <a:p>
            <a:r>
              <a:rPr lang="es-AR" sz="4400" dirty="0" err="1"/>
              <a:t>She</a:t>
            </a:r>
            <a:r>
              <a:rPr lang="es-AR" sz="4400" dirty="0"/>
              <a:t> </a:t>
            </a:r>
            <a:r>
              <a:rPr lang="es-AR" sz="4400" dirty="0" err="1"/>
              <a:t>is</a:t>
            </a:r>
            <a:r>
              <a:rPr lang="es-AR" sz="4400" dirty="0"/>
              <a:t> Jack </a:t>
            </a:r>
            <a:r>
              <a:rPr lang="es-AR" sz="4400" dirty="0" err="1"/>
              <a:t>Nicholson</a:t>
            </a:r>
            <a:r>
              <a:rPr lang="es-AR" sz="4400" dirty="0" err="1">
                <a:highlight>
                  <a:srgbClr val="FFFF00"/>
                </a:highlight>
              </a:rPr>
              <a:t>’s</a:t>
            </a:r>
            <a:r>
              <a:rPr lang="es-AR" sz="4400" dirty="0"/>
              <a:t> </a:t>
            </a:r>
            <a:r>
              <a:rPr lang="es-AR" sz="4400" dirty="0" err="1"/>
              <a:t>daughter</a:t>
            </a:r>
            <a:r>
              <a:rPr lang="es-AR" sz="4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091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44B62BF-5004-4A79-9BB4-5C9F2392F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5212"/>
            <a:ext cx="8229600" cy="592707"/>
          </a:xfrm>
        </p:spPr>
        <p:txBody>
          <a:bodyPr>
            <a:normAutofit/>
          </a:bodyPr>
          <a:lstStyle/>
          <a:p>
            <a:r>
              <a:rPr lang="es-A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918D37A3-52CE-4045-A30B-20FB3911F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196" y="4485270"/>
            <a:ext cx="2022036" cy="21090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37C9803F-BD07-49E7-AE11-43A297D4F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289" y="4514123"/>
            <a:ext cx="2516970" cy="198523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E972FFBF-2F3B-49BB-8F06-2B9753A0D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726" y="4514123"/>
            <a:ext cx="2608609" cy="203185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EA22749-4D4F-4377-958B-C57C8A23F13C}"/>
              </a:ext>
            </a:extLst>
          </p:cNvPr>
          <p:cNvSpPr/>
          <p:nvPr/>
        </p:nvSpPr>
        <p:spPr>
          <a:xfrm>
            <a:off x="-84168" y="354418"/>
            <a:ext cx="2877034" cy="1938992"/>
          </a:xfrm>
          <a:prstGeom prst="rect">
            <a:avLst/>
          </a:prstGeom>
          <a:scene3d>
            <a:camera prst="isometricRightUp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s-A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WHOSE ARE THESE THINGS?</a:t>
            </a:r>
            <a:endParaRPr lang="es-AR" sz="4000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="" xmlns:a16="http://schemas.microsoft.com/office/drawing/2014/main" id="{9BBF144A-F298-4C8E-BF73-865C0D758ED4}"/>
              </a:ext>
            </a:extLst>
          </p:cNvPr>
          <p:cNvSpPr/>
          <p:nvPr/>
        </p:nvSpPr>
        <p:spPr>
          <a:xfrm>
            <a:off x="989137" y="2139100"/>
            <a:ext cx="730424" cy="1440160"/>
          </a:xfrm>
          <a:prstGeom prst="rightArrow">
            <a:avLst>
              <a:gd name="adj1" fmla="val 50000"/>
              <a:gd name="adj2" fmla="val 567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" name="Imagen 12">
            <a:extLst>
              <a:ext uri="{FF2B5EF4-FFF2-40B4-BE49-F238E27FC236}">
                <a16:creationId xmlns="" xmlns:a16="http://schemas.microsoft.com/office/drawing/2014/main" id="{1BF72D39-05F9-4DAC-B94E-2DAFD095E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580768"/>
            <a:ext cx="9838987" cy="307158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9088B77F-51FA-419F-8160-019F9EEA3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198" y="4476624"/>
            <a:ext cx="1738798" cy="210903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="" xmlns:a16="http://schemas.microsoft.com/office/drawing/2014/main" id="{12B04973-9300-45F6-88AF-469C309E7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335" y="4514123"/>
            <a:ext cx="2359794" cy="201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7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2E698A4-F87C-4B4B-8E65-D28ADF0D6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3076" cy="1325563"/>
          </a:xfrm>
        </p:spPr>
        <p:txBody>
          <a:bodyPr>
            <a:normAutofit/>
          </a:bodyPr>
          <a:lstStyle/>
          <a:p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Whose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wristband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 </a:t>
            </a:r>
            <a:r>
              <a:rPr lang="es-AR" sz="4000" b="1" dirty="0"/>
              <a:t> </a:t>
            </a:r>
            <a:r>
              <a:rPr lang="es-AR" sz="40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Whose</a:t>
            </a:r>
            <a:r>
              <a:rPr lang="es-AR" sz="4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</a:t>
            </a:r>
            <a:r>
              <a:rPr lang="es-AR" sz="40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4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40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glasses</a:t>
            </a:r>
            <a:r>
              <a:rPr lang="es-AR" sz="4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3F2BA842-EAB3-4A88-B224-48CB6773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sz="4400" dirty="0" err="1">
                <a:highlight>
                  <a:srgbClr val="FFFF00"/>
                </a:highlight>
              </a:rPr>
              <a:t>It</a:t>
            </a:r>
            <a:r>
              <a:rPr lang="es-AR" sz="4400" dirty="0" err="1"/>
              <a:t>’s</a:t>
            </a:r>
            <a:r>
              <a:rPr lang="es-AR" sz="4400" dirty="0"/>
              <a:t> George </a:t>
            </a:r>
            <a:r>
              <a:rPr lang="es-AR" sz="4400" dirty="0" err="1"/>
              <a:t>Clooney</a:t>
            </a:r>
            <a:r>
              <a:rPr lang="es-AR" sz="4400" dirty="0" err="1">
                <a:highlight>
                  <a:srgbClr val="FFFF00"/>
                </a:highlight>
              </a:rPr>
              <a:t>’s</a:t>
            </a:r>
            <a:r>
              <a:rPr lang="es-AR" sz="4400" dirty="0">
                <a:highlight>
                  <a:srgbClr val="FFFF00"/>
                </a:highlight>
              </a:rPr>
              <a:t> </a:t>
            </a:r>
            <a:r>
              <a:rPr lang="es-AR" sz="4400" dirty="0" err="1"/>
              <a:t>wristband</a:t>
            </a:r>
            <a:r>
              <a:rPr lang="es-AR" sz="4400" dirty="0"/>
              <a:t>.</a:t>
            </a:r>
          </a:p>
          <a:p>
            <a:r>
              <a:rPr lang="es-AR" sz="4400" dirty="0" err="1">
                <a:highlight>
                  <a:srgbClr val="FFFF00"/>
                </a:highlight>
              </a:rPr>
              <a:t>They</a:t>
            </a:r>
            <a:r>
              <a:rPr lang="es-AR" sz="4400" dirty="0"/>
              <a:t> are Carla </a:t>
            </a:r>
            <a:r>
              <a:rPr lang="es-AR" sz="4400" dirty="0" err="1"/>
              <a:t>Bruni</a:t>
            </a:r>
            <a:r>
              <a:rPr lang="es-AR" sz="4400" dirty="0" err="1">
                <a:highlight>
                  <a:srgbClr val="FFFF00"/>
                </a:highlight>
              </a:rPr>
              <a:t>’s</a:t>
            </a:r>
            <a:r>
              <a:rPr lang="es-AR" sz="4400" dirty="0"/>
              <a:t> </a:t>
            </a:r>
            <a:r>
              <a:rPr lang="es-AR" sz="4400" dirty="0" err="1"/>
              <a:t>sunglasses</a:t>
            </a:r>
            <a:r>
              <a:rPr lang="es-AR" sz="4400" dirty="0"/>
              <a:t>.</a:t>
            </a:r>
          </a:p>
          <a:p>
            <a:endParaRPr lang="es-AR" sz="4400" dirty="0"/>
          </a:p>
          <a:p>
            <a:pPr marL="0" indent="0">
              <a:buNone/>
            </a:pPr>
            <a:r>
              <a:rPr lang="es-AR" sz="44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Whose</a:t>
            </a:r>
            <a:r>
              <a:rPr lang="es-AR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44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es-AR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44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t-</a:t>
            </a:r>
            <a:r>
              <a:rPr lang="es-AR" sz="44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shirt</a:t>
            </a:r>
            <a:r>
              <a:rPr lang="es-AR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r>
              <a:rPr lang="es-AR" sz="4400" dirty="0" err="1">
                <a:highlight>
                  <a:srgbClr val="FFFF00"/>
                </a:highlight>
              </a:rPr>
              <a:t>It</a:t>
            </a:r>
            <a:r>
              <a:rPr lang="es-AR" sz="4400" dirty="0"/>
              <a:t> </a:t>
            </a:r>
            <a:r>
              <a:rPr lang="es-AR" sz="4400" dirty="0" err="1"/>
              <a:t>is</a:t>
            </a:r>
            <a:r>
              <a:rPr lang="es-AR" sz="4400" dirty="0"/>
              <a:t> </a:t>
            </a:r>
            <a:r>
              <a:rPr lang="es-AR" sz="4400" dirty="0" err="1"/>
              <a:t>Messi</a:t>
            </a:r>
            <a:r>
              <a:rPr lang="es-AR" sz="4400" dirty="0" err="1">
                <a:highlight>
                  <a:srgbClr val="FFFF00"/>
                </a:highlight>
              </a:rPr>
              <a:t>’s</a:t>
            </a:r>
            <a:r>
              <a:rPr lang="es-AR" sz="4400" dirty="0"/>
              <a:t> t-</a:t>
            </a:r>
            <a:r>
              <a:rPr lang="es-AR" sz="4400" dirty="0" err="1"/>
              <a:t>shirt</a:t>
            </a:r>
            <a:endParaRPr lang="es-AR" sz="4400" dirty="0"/>
          </a:p>
        </p:txBody>
      </p:sp>
    </p:spTree>
    <p:extLst>
      <p:ext uri="{BB962C8B-B14F-4D97-AF65-F5344CB8AC3E}">
        <p14:creationId xmlns:p14="http://schemas.microsoft.com/office/powerpoint/2010/main" val="327165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20B738C3-A083-4B93-B709-F3106FB4F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581" y="432279"/>
            <a:ext cx="8059675" cy="5993442"/>
          </a:xfrm>
          <a:prstGeom prst="rect">
            <a:avLst/>
          </a:prstGeom>
        </p:spPr>
      </p:pic>
      <p:pic>
        <p:nvPicPr>
          <p:cNvPr id="5" name="4A_2.31">
            <a:hlinkClick r:id="" action="ppaction://media"/>
            <a:extLst>
              <a:ext uri="{FF2B5EF4-FFF2-40B4-BE49-F238E27FC236}">
                <a16:creationId xmlns="" xmlns:a16="http://schemas.microsoft.com/office/drawing/2014/main" id="{E6905DA8-1FC6-429E-BB06-ABBD540484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69600" y="700315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1 Entrada de lápiz"/>
              <p14:cNvContentPartPr/>
              <p14:nvPr/>
            </p14:nvContentPartPr>
            <p14:xfrm>
              <a:off x="3473640" y="2107440"/>
              <a:ext cx="1321920" cy="27000"/>
            </p14:xfrm>
          </p:contentPart>
        </mc:Choice>
        <mc:Fallback xmlns="">
          <p:pic>
            <p:nvPicPr>
              <p:cNvPr id="2" name="1 Entrada de lápiz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57800" y="2044080"/>
                <a:ext cx="13536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2 Entrada de lápiz"/>
              <p14:cNvContentPartPr/>
              <p14:nvPr/>
            </p14:nvContentPartPr>
            <p14:xfrm>
              <a:off x="3544920" y="2196720"/>
              <a:ext cx="1224000" cy="63000"/>
            </p14:xfrm>
          </p:contentPart>
        </mc:Choice>
        <mc:Fallback xmlns="">
          <p:pic>
            <p:nvPicPr>
              <p:cNvPr id="3" name="2 Entrada de lápiz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9080" y="2133360"/>
                <a:ext cx="12556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5 Entrada de lápiz"/>
              <p14:cNvContentPartPr/>
              <p14:nvPr/>
            </p14:nvContentPartPr>
            <p14:xfrm>
              <a:off x="3473640" y="2250360"/>
              <a:ext cx="500400" cy="18000"/>
            </p14:xfrm>
          </p:contentPart>
        </mc:Choice>
        <mc:Fallback xmlns="">
          <p:pic>
            <p:nvPicPr>
              <p:cNvPr id="6" name="5 Entrada de lápiz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57800" y="2186640"/>
                <a:ext cx="532080" cy="1454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6 Elipse"/>
          <p:cNvSpPr/>
          <p:nvPr/>
        </p:nvSpPr>
        <p:spPr>
          <a:xfrm>
            <a:off x="3366446" y="3300663"/>
            <a:ext cx="357394" cy="3368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7 Elipse"/>
          <p:cNvSpPr/>
          <p:nvPr/>
        </p:nvSpPr>
        <p:spPr>
          <a:xfrm>
            <a:off x="7948863" y="3216442"/>
            <a:ext cx="1616241" cy="5053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8 Elipse"/>
          <p:cNvSpPr/>
          <p:nvPr/>
        </p:nvSpPr>
        <p:spPr>
          <a:xfrm>
            <a:off x="6729664" y="3216442"/>
            <a:ext cx="766010" cy="5053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9 Elipse"/>
          <p:cNvSpPr/>
          <p:nvPr/>
        </p:nvSpPr>
        <p:spPr>
          <a:xfrm>
            <a:off x="3366446" y="5366084"/>
            <a:ext cx="974558" cy="5053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599193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5438117C-F52C-4BE3-B910-650C4A251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321" y="457138"/>
            <a:ext cx="7404470" cy="59437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1 Entrada de lápiz"/>
              <p14:cNvContentPartPr/>
              <p14:nvPr/>
            </p14:nvContentPartPr>
            <p14:xfrm>
              <a:off x="3196800" y="5750640"/>
              <a:ext cx="652320" cy="9360"/>
            </p14:xfrm>
          </p:contentPart>
        </mc:Choice>
        <mc:Fallback xmlns="">
          <p:pic>
            <p:nvPicPr>
              <p:cNvPr id="2" name="1 Entrada de lápiz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0960" y="5687280"/>
                <a:ext cx="6840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2 Entrada de lápiz"/>
              <p14:cNvContentPartPr/>
              <p14:nvPr/>
            </p14:nvContentPartPr>
            <p14:xfrm>
              <a:off x="4438080" y="5768640"/>
              <a:ext cx="545040" cy="9360"/>
            </p14:xfrm>
          </p:contentPart>
        </mc:Choice>
        <mc:Fallback xmlns="">
          <p:pic>
            <p:nvPicPr>
              <p:cNvPr id="3" name="2 Entrada de lápiz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22240" y="5704920"/>
                <a:ext cx="5767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4 Entrada de lápiz"/>
              <p14:cNvContentPartPr/>
              <p14:nvPr/>
            </p14:nvContentPartPr>
            <p14:xfrm>
              <a:off x="6867000" y="5741640"/>
              <a:ext cx="1027080" cy="8100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51160" y="5678280"/>
                <a:ext cx="105876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5 Entrada de lápiz"/>
              <p14:cNvContentPartPr/>
              <p14:nvPr/>
            </p14:nvContentPartPr>
            <p14:xfrm>
              <a:off x="8456400" y="5322240"/>
              <a:ext cx="360" cy="360"/>
            </p14:xfrm>
          </p:contentPart>
        </mc:Choice>
        <mc:Fallback xmlns="">
          <p:pic>
            <p:nvPicPr>
              <p:cNvPr id="6" name="5 Entrada de lápiz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40560" y="5258520"/>
                <a:ext cx="3204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623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38000">
              <a:schemeClr val="accent4">
                <a:lumMod val="60000"/>
                <a:lumOff val="40000"/>
              </a:schemeClr>
            </a:gs>
            <a:gs pos="74000">
              <a:schemeClr val="accent4">
                <a:lumMod val="60000"/>
                <a:lumOff val="40000"/>
              </a:schemeClr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Entrada de lápiz 10">
                <a:extLst>
                  <a:ext uri="{FF2B5EF4-FFF2-40B4-BE49-F238E27FC236}">
                    <a16:creationId xmlns="" xmlns:a16="http://schemas.microsoft.com/office/drawing/2014/main" id="{97468C0B-A9B3-4A21-B871-0FD1D7B53090}"/>
                  </a:ext>
                </a:extLst>
              </p14:cNvPr>
              <p14:cNvContentPartPr/>
              <p14:nvPr/>
            </p14:nvContentPartPr>
            <p14:xfrm>
              <a:off x="733002" y="6535433"/>
              <a:ext cx="563040" cy="12573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97468C0B-A9B3-4A21-B871-0FD1D7B530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162" y="6469574"/>
                <a:ext cx="594360" cy="257447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4A_2.32">
            <a:hlinkClick r:id="" action="ppaction://media"/>
            <a:extLst>
              <a:ext uri="{FF2B5EF4-FFF2-40B4-BE49-F238E27FC236}">
                <a16:creationId xmlns="" xmlns:a16="http://schemas.microsoft.com/office/drawing/2014/main" id="{CA561EFB-3AB9-443C-B9A9-9E73333733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36619" y="214336"/>
            <a:ext cx="609600" cy="6096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="" xmlns:a16="http://schemas.microsoft.com/office/drawing/2014/main" id="{DCAF6BDC-DC1C-466C-8CC6-943692EF7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885" y="2161310"/>
            <a:ext cx="5720116" cy="443698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="" xmlns:a16="http://schemas.microsoft.com/office/drawing/2014/main" id="{5BCABDA8-A672-47C8-94DE-D242CE2AE1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098" y="189137"/>
            <a:ext cx="2443046" cy="60009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="" xmlns:a16="http://schemas.microsoft.com/office/drawing/2014/main" id="{28A9CF7C-F044-42DE-8058-E12D33B57B3B}"/>
              </a:ext>
            </a:extLst>
          </p:cNvPr>
          <p:cNvSpPr txBox="1"/>
          <p:nvPr/>
        </p:nvSpPr>
        <p:spPr>
          <a:xfrm>
            <a:off x="3690873" y="189137"/>
            <a:ext cx="35442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chemeClr val="accent3">
                    <a:lumMod val="75000"/>
                  </a:schemeClr>
                </a:solidFill>
              </a:rPr>
              <a:t>From </a:t>
            </a:r>
            <a:r>
              <a:rPr lang="es-AR" sz="2000" b="1" dirty="0" err="1">
                <a:solidFill>
                  <a:schemeClr val="accent3">
                    <a:lumMod val="75000"/>
                  </a:schemeClr>
                </a:solidFill>
              </a:rPr>
              <a:t>Richard’s</a:t>
            </a:r>
            <a:r>
              <a:rPr lang="es-AR" sz="20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s-AR" sz="2000" b="1" dirty="0" err="1">
                <a:solidFill>
                  <a:schemeClr val="accent3">
                    <a:lumMod val="75000"/>
                  </a:schemeClr>
                </a:solidFill>
              </a:rPr>
              <a:t>point</a:t>
            </a:r>
            <a:r>
              <a:rPr lang="es-AR" sz="20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s-AR" sz="2000" b="1" dirty="0" err="1">
                <a:solidFill>
                  <a:schemeClr val="accent3">
                    <a:lumMod val="75000"/>
                  </a:schemeClr>
                </a:solidFill>
              </a:rPr>
              <a:t>of</a:t>
            </a:r>
            <a:r>
              <a:rPr lang="es-AR" sz="20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s-AR" sz="2000" b="1" dirty="0" err="1">
                <a:solidFill>
                  <a:schemeClr val="accent3">
                    <a:lumMod val="75000"/>
                  </a:schemeClr>
                </a:solidFill>
              </a:rPr>
              <a:t>view</a:t>
            </a:r>
            <a:r>
              <a:rPr lang="es-AR" sz="2000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3" name="Flecha: hacia abajo 22">
            <a:extLst>
              <a:ext uri="{FF2B5EF4-FFF2-40B4-BE49-F238E27FC236}">
                <a16:creationId xmlns="" xmlns:a16="http://schemas.microsoft.com/office/drawing/2014/main" id="{FFFED336-FF95-4A66-8CF7-0DCCB38841E1}"/>
              </a:ext>
            </a:extLst>
          </p:cNvPr>
          <p:cNvSpPr/>
          <p:nvPr/>
        </p:nvSpPr>
        <p:spPr>
          <a:xfrm>
            <a:off x="6864178" y="640204"/>
            <a:ext cx="259492" cy="186524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0" y="1111898"/>
            <a:ext cx="6545262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lecha: hacia abajo 21">
            <a:extLst>
              <a:ext uri="{FF2B5EF4-FFF2-40B4-BE49-F238E27FC236}">
                <a16:creationId xmlns="" xmlns:a16="http://schemas.microsoft.com/office/drawing/2014/main" id="{605A8303-E7E0-449A-AFE9-535DE2E28EE2}"/>
              </a:ext>
            </a:extLst>
          </p:cNvPr>
          <p:cNvSpPr/>
          <p:nvPr/>
        </p:nvSpPr>
        <p:spPr>
          <a:xfrm>
            <a:off x="593124" y="519136"/>
            <a:ext cx="259492" cy="426292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997" y="0"/>
            <a:ext cx="2369246" cy="265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304495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38000">
              <a:schemeClr val="accent4">
                <a:lumMod val="60000"/>
                <a:lumOff val="40000"/>
              </a:schemeClr>
            </a:gs>
            <a:gs pos="74000">
              <a:schemeClr val="accent4">
                <a:lumMod val="60000"/>
                <a:lumOff val="40000"/>
              </a:schemeClr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10A0F3BF-5FC6-4940-8033-C95B4DE1C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077" y="3504286"/>
            <a:ext cx="3718197" cy="2501772"/>
          </a:xfrm>
          <a:prstGeom prst="rect">
            <a:avLst/>
          </a:prstGeom>
        </p:spPr>
      </p:pic>
      <p:pic>
        <p:nvPicPr>
          <p:cNvPr id="13" name="4A_2.32">
            <a:hlinkClick r:id="" action="ppaction://media"/>
            <a:extLst>
              <a:ext uri="{FF2B5EF4-FFF2-40B4-BE49-F238E27FC236}">
                <a16:creationId xmlns="" xmlns:a16="http://schemas.microsoft.com/office/drawing/2014/main" id="{A94724BE-EB3E-4EEF-A219-CF4A9DD90F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55097" y="346616"/>
            <a:ext cx="609600" cy="6096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="" xmlns:a16="http://schemas.microsoft.com/office/drawing/2014/main" id="{E45A76E1-1E7D-401F-9FFD-D7E364481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0346" y="186126"/>
            <a:ext cx="4141264" cy="32061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="" xmlns:a16="http://schemas.microsoft.com/office/drawing/2014/main" id="{42BD0174-BD02-49EC-B269-769A77A461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439" y="197504"/>
            <a:ext cx="2772162" cy="66684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="" xmlns:a16="http://schemas.microsoft.com/office/drawing/2014/main" id="{70C1AD57-8CED-4A30-947C-8D05AAAF4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00" y="964488"/>
            <a:ext cx="3718197" cy="558810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225" y="1430254"/>
            <a:ext cx="72390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285" y="2324771"/>
            <a:ext cx="112395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225" y="2961513"/>
            <a:ext cx="6572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860" y="1309687"/>
            <a:ext cx="3510827" cy="4333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51837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322</Words>
  <Application>Microsoft Office PowerPoint</Application>
  <PresentationFormat>Personalizado</PresentationFormat>
  <Paragraphs>50</Paragraphs>
  <Slides>16</Slides>
  <Notes>0</Notes>
  <HiddenSlides>0</HiddenSlides>
  <MMClips>6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7" baseType="lpstr">
      <vt:lpstr>Tema de Office</vt:lpstr>
      <vt:lpstr> 4A</vt:lpstr>
      <vt:lpstr>                                    WHO ARE THESE PEOPLE?</vt:lpstr>
      <vt:lpstr>Who is he with?    / Who is she with?</vt:lpstr>
      <vt:lpstr>                                    </vt:lpstr>
      <vt:lpstr>Whose is the wristband?   Whose are the glasses?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Gladys</dc:creator>
  <cp:lastModifiedBy>gladysmaba@outlook.com</cp:lastModifiedBy>
  <cp:revision>45</cp:revision>
  <dcterms:created xsi:type="dcterms:W3CDTF">2020-04-15T13:42:59Z</dcterms:created>
  <dcterms:modified xsi:type="dcterms:W3CDTF">2024-04-16T20:29:20Z</dcterms:modified>
</cp:coreProperties>
</file>